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9" r:id="rId3"/>
    <p:sldId id="258" r:id="rId4"/>
    <p:sldId id="26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AFFA85-BDAF-4133-9A45-101E4676A55F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13E30-0FDA-4C1A-80D4-92F0066EC2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44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9B55B8-8520-5601-7EAE-FAF638C06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683436A-6887-2988-F5BB-EF5A87DEA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DAA366-C14F-C8DC-0BF5-BB255D1B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2E8C4C-93CC-F2A4-2F5F-11EA7A6A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9121D-0C7C-C4E2-7BCE-285582EF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50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êu đề Bản chiế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9B55B8-8520-5601-7EAE-FAF638C06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7683436A-6887-2988-F5BB-EF5A87DEA1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FDAA366-C14F-C8DC-0BF5-BB255D1BB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2E8C4C-93CC-F2A4-2F5F-11EA7A6A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F09121D-0C7C-C4E2-7BCE-285582EF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033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A680F0-C0B0-5252-18CE-F6158AB96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FE2329-FCBA-E7DD-DCB4-2B5B7A5B04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76D67B5-329B-AF68-E272-FC2BD7668A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AEE2ED0-826B-2D84-6D66-2D5B9EB14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9F09E9-DE8C-4D08-B3EA-80CABCD4CF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02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970518-3EBA-31F1-0C16-D626469DE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5924426-3283-E438-FA9B-C3538F388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8AD1E89-7F3F-BF05-6B77-95D7D2EA2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BA9A033-517C-6938-0A7B-40DB1F868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FFFBA9F-9C8E-C35D-80DA-78737E20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73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2D93D3F-7DE2-50DD-967A-6F3719836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7A2C8E-6E32-2B9E-AA59-E9B5B822A6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726B954-F14E-6E82-1456-11A8183340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D93271A-08F0-6657-95E0-603E35E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EC64BBB-9E00-61BE-B115-705D149BF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4CFB19F-DFC9-4FCE-34BF-2B0DB2857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667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51C4288-C43A-B638-B0CE-5BFD302AB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1FDBD0-20D3-EB93-A072-ED2C9258F6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D43DA31-5BFA-D1A3-D845-3724E60DB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AC4E428-4AFE-EED7-4677-1F30D8FFD1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157623E8-6C21-B20F-814D-D8EC03EBB4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B32536FB-11B1-B8AA-B991-892B8DF9FE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29A3C4A-6999-40D9-A8E1-8F3721DC8DF2}" type="datetimeFigureOut">
              <a:rPr lang="en-US" smtClean="0"/>
              <a:t>7/20/2026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416E447-1639-A082-7C29-59E96D279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15E2163-2FF4-1EBA-382B-660D2014A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4125AD-1F02-4065-8B7B-0940ECB1C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734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98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0" r:id="rId3"/>
    <p:sldLayoutId id="2147483651" r:id="rId4"/>
    <p:sldLayoutId id="2147483652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287CBB-6341-B36D-FC85-056F805DBE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8131395-B460-170A-9794-A21E4F5100D5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277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72F230-5D67-045E-CDC6-AE388112A1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FD06A141-AD27-61C0-8CF2-D7FC7EC4D2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37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FD14E44-B6F0-C803-551E-D4D00E80E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55B132EB-AE5F-572A-B60B-AF15F2D57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930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4609EBB-B3DB-8413-8D9F-7E1CB6B53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EFD52BA-599A-9833-99DF-666B40C6C6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C57479D-D526-48BD-BF6D-B5008C8C4C8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1BCD9340-B92A-13C8-A85D-DF0C3A22FD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4CA414A-3C50-F6C4-0134-E61CD66FE4BC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93225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Aptos</vt:lpstr>
      <vt:lpstr>Arial</vt:lpstr>
      <vt:lpstr>Chủ đề Office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ICCE 2026</dc:creator>
  <cp:lastModifiedBy>Nguyễn Tiến Dũng</cp:lastModifiedBy>
  <cp:revision>2</cp:revision>
  <dcterms:created xsi:type="dcterms:W3CDTF">2026-07-06T09:12:19Z</dcterms:created>
  <dcterms:modified xsi:type="dcterms:W3CDTF">2026-07-20T08:17:17Z</dcterms:modified>
</cp:coreProperties>
</file>